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4"/>
  </p:sldMasterIdLst>
  <p:notesMasterIdLst>
    <p:notesMasterId r:id="rId22"/>
  </p:notesMasterIdLst>
  <p:handoutMasterIdLst>
    <p:handoutMasterId r:id="rId23"/>
  </p:handoutMasterIdLst>
  <p:sldIdLst>
    <p:sldId id="256" r:id="rId5"/>
    <p:sldId id="441" r:id="rId6"/>
    <p:sldId id="438" r:id="rId7"/>
    <p:sldId id="473" r:id="rId8"/>
    <p:sldId id="459" r:id="rId9"/>
    <p:sldId id="474" r:id="rId10"/>
    <p:sldId id="475" r:id="rId11"/>
    <p:sldId id="495" r:id="rId12"/>
    <p:sldId id="492" r:id="rId13"/>
    <p:sldId id="451" r:id="rId14"/>
    <p:sldId id="493" r:id="rId15"/>
    <p:sldId id="369" r:id="rId16"/>
    <p:sldId id="486" r:id="rId17"/>
    <p:sldId id="494" r:id="rId18"/>
    <p:sldId id="464" r:id="rId19"/>
    <p:sldId id="392" r:id="rId20"/>
    <p:sldId id="490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41889"/>
    <p:restoredTop sz="91758"/>
  </p:normalViewPr>
  <p:slideViewPr>
    <p:cSldViewPr snapToGrid="0" snapToObjects="1">
      <p:cViewPr varScale="1">
        <p:scale>
          <a:sx n="75" d="100"/>
          <a:sy n="75" d="100"/>
        </p:scale>
        <p:origin x="160" y="14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25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23C04E-7614-E24E-9664-7B36C4C18971}" type="datetimeFigureOut">
              <a:rPr lang="nb-NO" smtClean="0"/>
              <a:t>22.11.2022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3C3B5-F984-2842-B2E6-6F2F9D19199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872817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EE2A63-29BE-5F4B-8354-DDC158B36587}" type="datetimeFigureOut">
              <a:rPr lang="nb-NO" smtClean="0"/>
              <a:t>22.11.2022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02A3AC-EAC9-4849-B2A1-A4EEBF5CF57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818078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02A3AC-EAC9-4849-B2A1-A4EEBF5CF576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16065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Klikk for å redigere undertittelstil i malen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11/22/22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11/22/22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11/22/22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D140825E-4A15-4D39-8176-1F07E904CB30}" type="datetimeFigureOut">
              <a:rPr lang="en-US" smtClean="0"/>
              <a:t>11/22/22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Dra bildet til plassholderen eller klikk ikonet for å legge til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Dra bildet til plassholderen eller klikk ikonet for å legge til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D140825E-4A15-4D39-8176-1F07E904CB30}" type="datetimeFigureOut">
              <a:rPr lang="en-US" smtClean="0"/>
              <a:t>11/22/22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over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Dra bildet til plassholderen eller klikk ikonet for å legge til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D140825E-4A15-4D39-8176-1F07E904CB30}" type="datetimeFigureOut">
              <a:rPr lang="en-US" smtClean="0"/>
              <a:t>11/22/22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11/22/22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11/22/22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11/22/22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11/22/22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11/22/22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11/22/22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nnhold, topp og b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11/22/22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11/22/22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11/22/22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0825E-4A15-4D39-8176-1F07E904CB30}" type="datetimeFigureOut">
              <a:rPr lang="en-US" smtClean="0"/>
              <a:t>11/22/22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nb-NO"/>
              <a:t>Klikk for å redigere tittelstil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D140825E-4A15-4D39-8176-1F07E904CB30}" type="datetimeFigureOut">
              <a:rPr lang="en-US" smtClean="0"/>
              <a:t>11/22/22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3E4AAA4-6363-4581-962D-1ACCC2D600C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Bilde 8" descr="foreningen_norden_NO_hoyde hvit.eps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56" y="5228580"/>
            <a:ext cx="917222" cy="13088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301247" y="1597981"/>
            <a:ext cx="7061703" cy="3421318"/>
          </a:xfrm>
        </p:spPr>
        <p:txBody>
          <a:bodyPr/>
          <a:lstStyle/>
          <a:p>
            <a:br>
              <a:rPr lang="nb-NO" dirty="0"/>
            </a:br>
            <a:br>
              <a:rPr lang="nb-NO" dirty="0">
                <a:ea typeface="+mj-lt"/>
                <a:cs typeface="+mj-lt"/>
              </a:rPr>
            </a:br>
            <a:r>
              <a:rPr lang="nb-NO" dirty="0"/>
              <a:t>Foreningen Norden </a:t>
            </a:r>
            <a:br>
              <a:rPr lang="nb-NO" dirty="0"/>
            </a:br>
            <a:br>
              <a:rPr lang="nb-NO" dirty="0"/>
            </a:br>
            <a:br>
              <a:rPr lang="nb-NO" dirty="0"/>
            </a:br>
            <a:endParaRPr lang="nb-NO" sz="2400" i="1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600201" y="5285628"/>
            <a:ext cx="6762749" cy="122468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nb-NO" dirty="0"/>
          </a:p>
          <a:p>
            <a:r>
              <a:rPr lang="nb-NO" i="1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3690933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C5D9F68-92B1-4E93-80B6-1B868CA14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Prosjekter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E296EAF-5E4C-41D1-AD9B-093B08576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b-NO" sz="2800" dirty="0"/>
              <a:t>Info Norden</a:t>
            </a:r>
          </a:p>
          <a:p>
            <a:r>
              <a:rPr lang="nb-NO" sz="2800" dirty="0" err="1"/>
              <a:t>Nordjobb</a:t>
            </a:r>
            <a:endParaRPr lang="nb-NO" sz="2800" dirty="0"/>
          </a:p>
          <a:p>
            <a:r>
              <a:rPr lang="nb-NO" sz="2800" dirty="0"/>
              <a:t>Nordisk litteraturuke</a:t>
            </a:r>
          </a:p>
          <a:p>
            <a:r>
              <a:rPr lang="nb-NO" sz="2800" dirty="0" err="1"/>
              <a:t>Nordeniskolen.org</a:t>
            </a:r>
            <a:endParaRPr lang="nb-NO" sz="2800" dirty="0"/>
          </a:p>
          <a:p>
            <a:r>
              <a:rPr lang="nb-NO" sz="2800" dirty="0"/>
              <a:t>Nordiske forfatterbesøk</a:t>
            </a:r>
          </a:p>
          <a:p>
            <a:pPr marL="0" indent="0">
              <a:buNone/>
            </a:pPr>
            <a:endParaRPr lang="nb-NO" sz="2800" dirty="0"/>
          </a:p>
          <a:p>
            <a:pPr marL="0" indent="0">
              <a:buNone/>
            </a:pPr>
            <a:endParaRPr lang="nb-NO" sz="2800" dirty="0"/>
          </a:p>
          <a:p>
            <a:pPr marL="0" indent="0">
              <a:buNone/>
            </a:pP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1683950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0D41C33-6CB6-BD46-A406-CBD2A36E3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Flytte retorikken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53E15FAC-6D52-CA4A-AD6F-6158F7F51E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b-NO" sz="3200" dirty="0"/>
              <a:t>I 2015 går Foreningen Norden inn for at </a:t>
            </a:r>
            <a:r>
              <a:rPr lang="nb-NO" sz="3200" b="1" i="1" dirty="0"/>
              <a:t>Norden skal bli verdens best integrerte region</a:t>
            </a:r>
          </a:p>
          <a:p>
            <a:r>
              <a:rPr lang="nb-NO" sz="3200" dirty="0"/>
              <a:t>I 2016 vedtar statsministrene en ny visjon at </a:t>
            </a:r>
            <a:r>
              <a:rPr lang="nb-NO" sz="3200" b="1" i="1" dirty="0"/>
              <a:t>Norden skal bli verdens mest integrerte region</a:t>
            </a:r>
          </a:p>
        </p:txBody>
      </p:sp>
    </p:spTree>
    <p:extLst>
      <p:ext uri="{BB962C8B-B14F-4D97-AF65-F5344CB8AC3E}">
        <p14:creationId xmlns:p14="http://schemas.microsoft.com/office/powerpoint/2010/main" val="33996634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Fellesnordiske transportplaner!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113" y="1851252"/>
            <a:ext cx="3992274" cy="2661516"/>
          </a:xfrm>
          <a:prstGeom prst="rect">
            <a:avLst/>
          </a:prstGeom>
        </p:spPr>
      </p:pic>
      <p:pic>
        <p:nvPicPr>
          <p:cNvPr id="7" name="Bil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4225" y="3534753"/>
            <a:ext cx="3811792" cy="2493452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446" y="4066809"/>
            <a:ext cx="1342637" cy="2109544"/>
          </a:xfrm>
          <a:prstGeom prst="rect">
            <a:avLst/>
          </a:prstGeom>
        </p:spPr>
      </p:pic>
      <p:sp>
        <p:nvSpPr>
          <p:cNvPr id="9" name="Plassholder for innhold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6667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3BFC2B68-A6F7-45AC-82B8-2BEBB4ED9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/>
          <a:p>
            <a:endParaRPr lang="en-US"/>
          </a:p>
        </p:txBody>
      </p:sp>
      <p:pic>
        <p:nvPicPr>
          <p:cNvPr id="6" name="Plassholder for innhold 5" descr="Et bilde som inneholder tekst&#10;&#10;Automatisk generert beskrivelse">
            <a:extLst>
              <a:ext uri="{FF2B5EF4-FFF2-40B4-BE49-F238E27FC236}">
                <a16:creationId xmlns:a16="http://schemas.microsoft.com/office/drawing/2014/main" id="{51FBEF76-A700-3346-B037-FA181B5BB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694" y="1828800"/>
            <a:ext cx="2841025" cy="4208930"/>
          </a:xfrm>
          <a:noFill/>
        </p:spPr>
      </p:pic>
    </p:spTree>
    <p:extLst>
      <p:ext uri="{BB962C8B-B14F-4D97-AF65-F5344CB8AC3E}">
        <p14:creationId xmlns:p14="http://schemas.microsoft.com/office/powerpoint/2010/main" val="850004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03171A1-AEE8-B127-4C5D-359FC9409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lassholder for innhold 4" descr="Et bilde som inneholder tekst, vektorgrafikk&#10;&#10;Automatisk generert beskrivelse">
            <a:extLst>
              <a:ext uri="{FF2B5EF4-FFF2-40B4-BE49-F238E27FC236}">
                <a16:creationId xmlns:a16="http://schemas.microsoft.com/office/drawing/2014/main" id="{DCB6C432-A22C-2444-A117-6AC9F93CBA88}"/>
              </a:ext>
            </a:extLst>
          </p:cNvPr>
          <p:cNvPicPr>
            <a:picLocks noGrp="1" noChangeAspect="1"/>
          </p:cNvPicPr>
          <p:nvPr>
            <p:ph sz="half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083" y="1664503"/>
            <a:ext cx="5966245" cy="3356013"/>
          </a:xfrm>
          <a:noFill/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79405045-B77F-7955-1FD5-54AC4486C54C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0E9ACCF2-AFA0-348C-55E7-8B2B164A1D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0E26E36A-14AD-9000-6671-CB5C26174C5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1104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FFAA2E8-1083-4DBD-9F91-5D7FBE14D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4" name="Bilde 4" descr="Et bilde som inneholder himmel, utendørs, bygning, stor&#10;&#10;Beskrivelse som er generert med svært høy visshet">
            <a:extLst>
              <a:ext uri="{FF2B5EF4-FFF2-40B4-BE49-F238E27FC236}">
                <a16:creationId xmlns:a16="http://schemas.microsoft.com/office/drawing/2014/main" id="{8D7AA855-C368-4DEB-AD69-0F49E9DD60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5253" y="1828800"/>
            <a:ext cx="5611907" cy="420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2210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 dirty="0"/>
          </a:p>
        </p:txBody>
      </p:sp>
      <p:pic>
        <p:nvPicPr>
          <p:cNvPr id="3" name="Plassholder for innhold 2" descr="11679_791957434225547_1758917999835347363_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48" b="8248"/>
          <a:stretch>
            <a:fillRect/>
          </a:stretch>
        </p:blipFill>
        <p:spPr>
          <a:xfrm>
            <a:off x="0" y="1016052"/>
            <a:ext cx="9145854" cy="5853983"/>
          </a:xfrm>
        </p:spPr>
      </p:pic>
    </p:spTree>
    <p:extLst>
      <p:ext uri="{BB962C8B-B14F-4D97-AF65-F5344CB8AC3E}">
        <p14:creationId xmlns:p14="http://schemas.microsoft.com/office/powerpoint/2010/main" val="22804687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39F1AA6-81B3-124E-A3E1-3A353344E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Nordens språkpris 2022</a:t>
            </a:r>
          </a:p>
        </p:txBody>
      </p:sp>
      <p:pic>
        <p:nvPicPr>
          <p:cNvPr id="5" name="Plassholder for innhold 4" descr="Et bilde som inneholder gulv, innendørs, person, stående&#10;&#10;Automatisk generert beskrivelse">
            <a:extLst>
              <a:ext uri="{FF2B5EF4-FFF2-40B4-BE49-F238E27FC236}">
                <a16:creationId xmlns:a16="http://schemas.microsoft.com/office/drawing/2014/main" id="{83E99B4B-11DF-BB4B-830B-560180F420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13" y="1828800"/>
            <a:ext cx="5965986" cy="4208463"/>
          </a:xfrm>
        </p:spPr>
      </p:pic>
    </p:spTree>
    <p:extLst>
      <p:ext uri="{BB962C8B-B14F-4D97-AF65-F5344CB8AC3E}">
        <p14:creationId xmlns:p14="http://schemas.microsoft.com/office/powerpoint/2010/main" val="145125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Vennskap og kjennskap i 103 år</a:t>
            </a:r>
          </a:p>
        </p:txBody>
      </p:sp>
      <p:pic>
        <p:nvPicPr>
          <p:cNvPr id="6" name="Plassholder for innhold 5" descr="Et bilde som inneholder person, gruppe, personer, folkemengde&#10;&#10;Automatisk generert beskrivelse">
            <a:extLst>
              <a:ext uri="{FF2B5EF4-FFF2-40B4-BE49-F238E27FC236}">
                <a16:creationId xmlns:a16="http://schemas.microsoft.com/office/drawing/2014/main" id="{7D342954-FB21-0F44-961A-7C6EDE9D3F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426" y="1828800"/>
            <a:ext cx="6301561" cy="4208463"/>
          </a:xfrm>
        </p:spPr>
      </p:pic>
    </p:spTree>
    <p:extLst>
      <p:ext uri="{BB962C8B-B14F-4D97-AF65-F5344CB8AC3E}">
        <p14:creationId xmlns:p14="http://schemas.microsoft.com/office/powerpoint/2010/main" val="1107937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Foreningen Norden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b-NO"/>
              <a:t>Danmark, Norge, Sverige 1919</a:t>
            </a:r>
          </a:p>
          <a:p>
            <a:r>
              <a:rPr lang="nb-NO"/>
              <a:t>Island 1922</a:t>
            </a:r>
          </a:p>
          <a:p>
            <a:r>
              <a:rPr lang="nb-NO"/>
              <a:t>Finland 1924</a:t>
            </a:r>
          </a:p>
          <a:p>
            <a:r>
              <a:rPr lang="nb-NO"/>
              <a:t>Færøyene 1951</a:t>
            </a:r>
            <a:endParaRPr lang="nb-NO" dirty="0"/>
          </a:p>
          <a:p>
            <a:r>
              <a:rPr lang="nb-NO"/>
              <a:t>Åland 1979</a:t>
            </a:r>
            <a:endParaRPr lang="nb-NO" dirty="0"/>
          </a:p>
          <a:p>
            <a:r>
              <a:rPr lang="nb-NO"/>
              <a:t>Grønland 1991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774238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D6F9D68-7A3F-FD41-8970-8CCFD9744A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 descr="Et bilde som inneholder bygning, utendørs, bilvei, hus&#10;&#10;Automatisk generert beskrivelse">
            <a:extLst>
              <a:ext uri="{FF2B5EF4-FFF2-40B4-BE49-F238E27FC236}">
                <a16:creationId xmlns:a16="http://schemas.microsoft.com/office/drawing/2014/main" id="{A74E3DF3-333A-4A4A-BC6A-67B794EB7B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840" y="1393736"/>
            <a:ext cx="5530086" cy="4208463"/>
          </a:xfrm>
        </p:spPr>
      </p:pic>
    </p:spTree>
    <p:extLst>
      <p:ext uri="{BB962C8B-B14F-4D97-AF65-F5344CB8AC3E}">
        <p14:creationId xmlns:p14="http://schemas.microsoft.com/office/powerpoint/2010/main" val="2894122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18854C-30FD-4ED6-977C-0E0E67152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Stiftet 1919</a:t>
            </a:r>
          </a:p>
        </p:txBody>
      </p:sp>
      <p:pic>
        <p:nvPicPr>
          <p:cNvPr id="4" name="Bilde 4" descr="Et bilde som inneholder foto, tekst, viser, poserer&#10;&#10;Beskrivelse som er generert med svært høy visshet">
            <a:extLst>
              <a:ext uri="{FF2B5EF4-FFF2-40B4-BE49-F238E27FC236}">
                <a16:creationId xmlns:a16="http://schemas.microsoft.com/office/drawing/2014/main" id="{18A0F1D6-2A11-4192-976A-B34C194162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6742" y="1828800"/>
            <a:ext cx="4208930" cy="420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196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879A237-30D4-054D-B2A4-49DE24E3F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Nordens dag 1936</a:t>
            </a:r>
          </a:p>
        </p:txBody>
      </p:sp>
      <p:pic>
        <p:nvPicPr>
          <p:cNvPr id="5" name="Plassholder for innhold 4" descr="Et bilde som inneholder foto, tekst, mann, sitter&#10;&#10;Automatisk generert beskrivelse">
            <a:extLst>
              <a:ext uri="{FF2B5EF4-FFF2-40B4-BE49-F238E27FC236}">
                <a16:creationId xmlns:a16="http://schemas.microsoft.com/office/drawing/2014/main" id="{5FC7C291-CEBD-FE43-9BA4-84069D2743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441" y="1828800"/>
            <a:ext cx="3979530" cy="4208463"/>
          </a:xfrm>
        </p:spPr>
      </p:pic>
    </p:spTree>
    <p:extLst>
      <p:ext uri="{BB962C8B-B14F-4D97-AF65-F5344CB8AC3E}">
        <p14:creationId xmlns:p14="http://schemas.microsoft.com/office/powerpoint/2010/main" val="2001852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67C3AC0-C459-0341-AD61-D8B5C2674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161C916A-5BEC-984A-9407-090BEE393A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942" y="294835"/>
            <a:ext cx="4921618" cy="6268329"/>
          </a:xfrm>
        </p:spPr>
      </p:pic>
    </p:spTree>
    <p:extLst>
      <p:ext uri="{BB962C8B-B14F-4D97-AF65-F5344CB8AC3E}">
        <p14:creationId xmlns:p14="http://schemas.microsoft.com/office/powerpoint/2010/main" val="478205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76A6D0C-5959-AD4A-AA93-0BEBD6026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Lokallag rundt om i Norden</a:t>
            </a:r>
          </a:p>
        </p:txBody>
      </p:sp>
      <p:pic>
        <p:nvPicPr>
          <p:cNvPr id="9" name="Plassholder for innhold 8" descr="Et bilde som inneholder tekst, person, innendørs&#10;&#10;Automatisk generert beskrivelse">
            <a:extLst>
              <a:ext uri="{FF2B5EF4-FFF2-40B4-BE49-F238E27FC236}">
                <a16:creationId xmlns:a16="http://schemas.microsoft.com/office/drawing/2014/main" id="{41F161D6-79EC-9D44-9C61-D73BFA6BBE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070" y="1828800"/>
            <a:ext cx="6314273" cy="4208463"/>
          </a:xfrm>
        </p:spPr>
      </p:pic>
    </p:spTree>
    <p:extLst>
      <p:ext uri="{BB962C8B-B14F-4D97-AF65-F5344CB8AC3E}">
        <p14:creationId xmlns:p14="http://schemas.microsoft.com/office/powerpoint/2010/main" val="2424860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FC21B37-5F48-B646-98E5-E77C4B3804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Prosjekter</a:t>
            </a:r>
          </a:p>
        </p:txBody>
      </p:sp>
      <p:pic>
        <p:nvPicPr>
          <p:cNvPr id="9" name="Plassholder for innhold 8" descr="Et bilde som inneholder tekst, hylle, bok, innendørs&#10;&#10;Automatisk generert beskrivelse">
            <a:extLst>
              <a:ext uri="{FF2B5EF4-FFF2-40B4-BE49-F238E27FC236}">
                <a16:creationId xmlns:a16="http://schemas.microsoft.com/office/drawing/2014/main" id="{7C47D1E7-9D49-5E4E-ABF8-D21B4A5BA2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767" y="1828800"/>
            <a:ext cx="6182878" cy="4208463"/>
          </a:xfrm>
        </p:spPr>
      </p:pic>
    </p:spTree>
    <p:extLst>
      <p:ext uri="{BB962C8B-B14F-4D97-AF65-F5344CB8AC3E}">
        <p14:creationId xmlns:p14="http://schemas.microsoft.com/office/powerpoint/2010/main" val="4233322773"/>
      </p:ext>
    </p:extLst>
  </p:cSld>
  <p:clrMapOvr>
    <a:masterClrMapping/>
  </p:clrMapOvr>
</p:sld>
</file>

<file path=ppt/theme/theme1.xml><?xml version="1.0" encoding="utf-8"?>
<a:theme xmlns:a="http://schemas.openxmlformats.org/drawingml/2006/main" name="Revolusjon">
  <a:themeElements>
    <a:clrScheme name="Norden bruk">
      <a:dk1>
        <a:srgbClr val="1D7165"/>
      </a:dk1>
      <a:lt1>
        <a:sysClr val="window" lastClr="FFFFFF"/>
      </a:lt1>
      <a:dk2>
        <a:srgbClr val="24615A"/>
      </a:dk2>
      <a:lt2>
        <a:srgbClr val="21B6A2"/>
      </a:lt2>
      <a:accent1>
        <a:srgbClr val="0C5986"/>
      </a:accent1>
      <a:accent2>
        <a:srgbClr val="D4B619"/>
      </a:accent2>
      <a:accent3>
        <a:srgbClr val="CB440E"/>
      </a:accent3>
      <a:accent4>
        <a:srgbClr val="F439C5"/>
      </a:accent4>
      <a:accent5>
        <a:srgbClr val="1B709C"/>
      </a:accent5>
      <a:accent6>
        <a:srgbClr val="75244A"/>
      </a:accent6>
      <a:hlink>
        <a:srgbClr val="682D5E"/>
      </a:hlink>
      <a:folHlink>
        <a:srgbClr val="000000"/>
      </a:folHlink>
    </a:clrScheme>
    <a:fontScheme name="Revolusj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sj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C2C4A66750C7D4DADF1ABAB56DCDC78" ma:contentTypeVersion="10" ma:contentTypeDescription="Opprett et nytt dokument." ma:contentTypeScope="" ma:versionID="7b37b446a80b6a89fd17be75733327ab">
  <xsd:schema xmlns:xsd="http://www.w3.org/2001/XMLSchema" xmlns:xs="http://www.w3.org/2001/XMLSchema" xmlns:p="http://schemas.microsoft.com/office/2006/metadata/properties" xmlns:ns2="4c37f526-414e-4194-b11d-0e96aa7a230e" xmlns:ns3="22577df3-5c35-4384-ac4c-50eb312271d4" targetNamespace="http://schemas.microsoft.com/office/2006/metadata/properties" ma:root="true" ma:fieldsID="1b973e5e82827b57c8c1339da6eec182" ns2:_="" ns3:_="">
    <xsd:import namespace="4c37f526-414e-4194-b11d-0e96aa7a230e"/>
    <xsd:import namespace="22577df3-5c35-4384-ac4c-50eb312271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37f526-414e-4194-b11d-0e96aa7a23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emerkelapper" ma:readOnly="false" ma:fieldId="{5cf76f15-5ced-4ddc-b409-7134ff3c332f}" ma:taxonomyMulti="true" ma:sspId="ff48d21c-ca29-4afb-8a12-e8bbb1b0fa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577df3-5c35-4384-ac4c-50eb312271d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96bbd40f-38a4-4303-8133-f6e6c734bc60}" ma:internalName="TaxCatchAll" ma:showField="CatchAllData" ma:web="22577df3-5c35-4384-ac4c-50eb312271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2577df3-5c35-4384-ac4c-50eb312271d4" xsi:nil="true"/>
    <lcf76f155ced4ddcb4097134ff3c332f xmlns="4c37f526-414e-4194-b11d-0e96aa7a230e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148E839-43EA-4A70-90A8-09DC69577421}"/>
</file>

<file path=customXml/itemProps2.xml><?xml version="1.0" encoding="utf-8"?>
<ds:datastoreItem xmlns:ds="http://schemas.openxmlformats.org/officeDocument/2006/customXml" ds:itemID="{8F5DD9C4-3CF5-4AD6-982B-2B95F3287862}">
  <ds:schemaRefs>
    <ds:schemaRef ds:uri="http://schemas.microsoft.com/office/2006/metadata/properties"/>
    <ds:schemaRef ds:uri="http://schemas.microsoft.com/office/infopath/2007/PartnerControls"/>
    <ds:schemaRef ds:uri="d807e111-be40-458d-be50-e4cf33265bae"/>
  </ds:schemaRefs>
</ds:datastoreItem>
</file>

<file path=customXml/itemProps3.xml><?xml version="1.0" encoding="utf-8"?>
<ds:datastoreItem xmlns:ds="http://schemas.openxmlformats.org/officeDocument/2006/customXml" ds:itemID="{4B0F9E97-FF3E-4005-9FC2-EDBDA881748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Revolusjon.thmx</Template>
  <TotalTime>6160</TotalTime>
  <Words>93</Words>
  <Application>Microsoft Macintosh PowerPoint</Application>
  <PresentationFormat>Skjermfremvisning (4:3)</PresentationFormat>
  <Paragraphs>28</Paragraphs>
  <Slides>17</Slides>
  <Notes>1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17</vt:i4>
      </vt:variant>
    </vt:vector>
  </HeadingPairs>
  <TitlesOfParts>
    <vt:vector size="21" baseType="lpstr">
      <vt:lpstr>Calibri</vt:lpstr>
      <vt:lpstr>Trebuchet MS</vt:lpstr>
      <vt:lpstr>Wingdings 2</vt:lpstr>
      <vt:lpstr>Revolusjon</vt:lpstr>
      <vt:lpstr>  Foreningen Norden    </vt:lpstr>
      <vt:lpstr>Vennskap og kjennskap i 103 år</vt:lpstr>
      <vt:lpstr>Foreningen Norden</vt:lpstr>
      <vt:lpstr>PowerPoint-presentasjon</vt:lpstr>
      <vt:lpstr>Stiftet 1919</vt:lpstr>
      <vt:lpstr>Nordens dag 1936</vt:lpstr>
      <vt:lpstr>PowerPoint-presentasjon</vt:lpstr>
      <vt:lpstr>Lokallag rundt om i Norden</vt:lpstr>
      <vt:lpstr>Prosjekter</vt:lpstr>
      <vt:lpstr>Prosjekter</vt:lpstr>
      <vt:lpstr>Flytte retorikken</vt:lpstr>
      <vt:lpstr>Fellesnordiske transportplaner!</vt:lpstr>
      <vt:lpstr>PowerPoint-presentasjon</vt:lpstr>
      <vt:lpstr>PowerPoint-presentasjon</vt:lpstr>
      <vt:lpstr>PowerPoint-presentasjon</vt:lpstr>
      <vt:lpstr>PowerPoint-presentasjon</vt:lpstr>
      <vt:lpstr>Nordens språkpris 2022</vt:lpstr>
    </vt:vector>
  </TitlesOfParts>
  <Company>Foreningen Norden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Informasjonsavdelingen</dc:creator>
  <cp:lastModifiedBy>Espen Stedje</cp:lastModifiedBy>
  <cp:revision>288</cp:revision>
  <cp:lastPrinted>2014-09-20T13:36:41Z</cp:lastPrinted>
  <dcterms:created xsi:type="dcterms:W3CDTF">2014-06-06T09:07:55Z</dcterms:created>
  <dcterms:modified xsi:type="dcterms:W3CDTF">2022-11-22T15:54:03Z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0x010100BC2C4A66750C7D4DADF1ABAB56DCDC78</vt:lpwstr>
  </property>
</Properties>
</file>